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4B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/>
    <p:restoredTop sz="94634"/>
  </p:normalViewPr>
  <p:slideViewPr>
    <p:cSldViewPr>
      <p:cViewPr varScale="1">
        <p:scale>
          <a:sx n="92" d="100"/>
          <a:sy n="92" d="100"/>
        </p:scale>
        <p:origin x="44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83968" y="1238895"/>
            <a:ext cx="4104456" cy="1470025"/>
          </a:xfrm>
        </p:spPr>
        <p:txBody>
          <a:bodyPr anchor="t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1146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1FB6-CD1C-474F-B61B-BB2C7EE3E994}" type="datetimeFigureOut">
              <a:rPr lang="nl-NL" smtClean="0"/>
              <a:t>12-09-19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DBD3C-9F53-4860-B4D5-A6B44B8217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8830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1FB6-CD1C-474F-B61B-BB2C7EE3E994}" type="datetimeFigureOut">
              <a:rPr lang="nl-NL" smtClean="0"/>
              <a:t>12-09-19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DBD3C-9F53-4860-B4D5-A6B44B8217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183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1FB6-CD1C-474F-B61B-BB2C7EE3E994}" type="datetimeFigureOut">
              <a:rPr lang="nl-NL" smtClean="0"/>
              <a:t>12-09-19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DBD3C-9F53-4860-B4D5-A6B44B8217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377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1FB6-CD1C-474F-B61B-BB2C7EE3E994}" type="datetimeFigureOut">
              <a:rPr lang="nl-NL" smtClean="0"/>
              <a:t>12-09-19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DBD3C-9F53-4860-B4D5-A6B44B8217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777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1FB6-CD1C-474F-B61B-BB2C7EE3E994}" type="datetimeFigureOut">
              <a:rPr lang="nl-NL" smtClean="0"/>
              <a:t>12-09-19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DBD3C-9F53-4860-B4D5-A6B44B8217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8547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1FB6-CD1C-474F-B61B-BB2C7EE3E994}" type="datetimeFigureOut">
              <a:rPr lang="nl-NL" smtClean="0"/>
              <a:t>12-09-19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DBD3C-9F53-4860-B4D5-A6B44B8217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8648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1FB6-CD1C-474F-B61B-BB2C7EE3E994}" type="datetimeFigureOut">
              <a:rPr lang="nl-NL" smtClean="0"/>
              <a:t>12-09-19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DBD3C-9F53-4860-B4D5-A6B44B8217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709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1FB6-CD1C-474F-B61B-BB2C7EE3E994}" type="datetimeFigureOut">
              <a:rPr lang="nl-NL" smtClean="0"/>
              <a:t>12-09-19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DBD3C-9F53-4860-B4D5-A6B44B8217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3172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1FB6-CD1C-474F-B61B-BB2C7EE3E994}" type="datetimeFigureOut">
              <a:rPr lang="nl-NL" smtClean="0"/>
              <a:t>12-09-19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DBD3C-9F53-4860-B4D5-A6B44B8217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91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1FB6-CD1C-474F-B61B-BB2C7EE3E994}" type="datetimeFigureOut">
              <a:rPr lang="nl-NL" smtClean="0"/>
              <a:t>12-09-19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DBD3C-9F53-4860-B4D5-A6B44B8217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552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F1FB6-CD1C-474F-B61B-BB2C7EE3E994}" type="datetimeFigureOut">
              <a:rPr lang="nl-NL" smtClean="0"/>
              <a:t>12-09-19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DBD3C-9F53-4860-B4D5-A6B44B8217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278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284B96"/>
          </a:solidFill>
          <a:latin typeface="+mj-lt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dirty="0"/>
              <a:t>(</a:t>
            </a:r>
            <a:r>
              <a:rPr lang="nl-NL" sz="2600" dirty="0"/>
              <a:t>Potentiële) belangenverstrengeling: </a:t>
            </a:r>
            <a:r>
              <a:rPr lang="nl-NL" sz="2600" dirty="0" smtClean="0"/>
              <a:t>Geen </a:t>
            </a:r>
            <a:endParaRPr lang="nl-NL" sz="2600" dirty="0"/>
          </a:p>
          <a:p>
            <a:pPr fontAlgn="t"/>
            <a:endParaRPr lang="nl-NL" sz="2600" dirty="0"/>
          </a:p>
          <a:p>
            <a:pPr fontAlgn="t"/>
            <a:r>
              <a:rPr lang="nl-NL" sz="2600" dirty="0"/>
              <a:t>Voor bijeenkomst mogelijk relevante relaties </a:t>
            </a:r>
            <a:r>
              <a:rPr lang="nl-NL" sz="2600" dirty="0" smtClean="0"/>
              <a:t>met bedrijven: Geen</a:t>
            </a:r>
            <a:endParaRPr lang="en-US" sz="2600" dirty="0"/>
          </a:p>
          <a:p>
            <a:pPr fontAlgn="t"/>
            <a:endParaRPr lang="nl-NL" sz="2600" dirty="0"/>
          </a:p>
          <a:p>
            <a:pPr fontAlgn="t"/>
            <a:r>
              <a:rPr lang="nl-NL" sz="2600" dirty="0" smtClean="0"/>
              <a:t>Sponsoring </a:t>
            </a:r>
            <a:r>
              <a:rPr lang="nl-NL" sz="2600" dirty="0"/>
              <a:t>of onderzoeksgeld</a:t>
            </a:r>
            <a:r>
              <a:rPr lang="nl-NL" sz="2600" dirty="0" smtClean="0"/>
              <a:t>: N.v.t.</a:t>
            </a:r>
            <a:endParaRPr lang="nl-NL" sz="2600" dirty="0"/>
          </a:p>
          <a:p>
            <a:pPr fontAlgn="t"/>
            <a:r>
              <a:rPr lang="nl-NL" sz="2600" dirty="0" smtClean="0"/>
              <a:t>Honorarium </a:t>
            </a:r>
            <a:r>
              <a:rPr lang="nl-NL" sz="2600" dirty="0"/>
              <a:t>of andere (financiële) vergoeding</a:t>
            </a:r>
            <a:r>
              <a:rPr lang="nl-NL" sz="2600" dirty="0" smtClean="0"/>
              <a:t>: N.v.t.</a:t>
            </a:r>
            <a:endParaRPr lang="nl-NL" sz="2600" dirty="0"/>
          </a:p>
          <a:p>
            <a:pPr fontAlgn="t"/>
            <a:r>
              <a:rPr lang="nl-NL" sz="2600" dirty="0" smtClean="0"/>
              <a:t>Aandeelhouder: N.v.t.</a:t>
            </a:r>
            <a:endParaRPr lang="nl-NL" sz="2600" dirty="0"/>
          </a:p>
          <a:p>
            <a:pPr marL="0" indent="0" fontAlgn="t">
              <a:buNone/>
            </a:pPr>
            <a:r>
              <a:rPr lang="nl-NL" dirty="0" smtClean="0"/>
              <a:t> </a:t>
            </a:r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Disclosure</a:t>
            </a:r>
            <a:r>
              <a:rPr lang="nl-NL" dirty="0"/>
              <a:t> belangen spreker</a:t>
            </a:r>
          </a:p>
        </p:txBody>
      </p:sp>
    </p:spTree>
    <p:extLst>
      <p:ext uri="{BB962C8B-B14F-4D97-AF65-F5344CB8AC3E}">
        <p14:creationId xmlns:p14="http://schemas.microsoft.com/office/powerpoint/2010/main" val="194775495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 zonder logo op volgpagin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zonder logo op volgpagina</Template>
  <TotalTime>10</TotalTime>
  <Words>39</Words>
  <Application>Microsoft Macintosh PowerPoint</Application>
  <PresentationFormat>Diavoorstelling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7" baseType="lpstr">
      <vt:lpstr>Arial</vt:lpstr>
      <vt:lpstr>Calibri</vt:lpstr>
      <vt:lpstr>Courier New</vt:lpstr>
      <vt:lpstr>Open Sans Light</vt:lpstr>
      <vt:lpstr>Wingdings</vt:lpstr>
      <vt:lpstr>Presentatie zonder logo op volgpagina</vt:lpstr>
      <vt:lpstr>Disclosure belangen spreker</vt:lpstr>
    </vt:vector>
  </TitlesOfParts>
  <Company>Midas Noord Limburg BV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Anja Schers | Cohesie Deskundigheidsbevordering</dc:creator>
  <cp:lastModifiedBy>Tessa Versteegde</cp:lastModifiedBy>
  <cp:revision>3</cp:revision>
  <dcterms:created xsi:type="dcterms:W3CDTF">2015-06-11T08:08:26Z</dcterms:created>
  <dcterms:modified xsi:type="dcterms:W3CDTF">2019-09-12T13:04:23Z</dcterms:modified>
</cp:coreProperties>
</file>